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4" r:id="rId5"/>
    <p:sldId id="326" r:id="rId6"/>
    <p:sldId id="336" r:id="rId7"/>
    <p:sldId id="337" r:id="rId8"/>
    <p:sldId id="338" r:id="rId9"/>
    <p:sldId id="339" r:id="rId10"/>
    <p:sldId id="296" r:id="rId11"/>
    <p:sldId id="330" r:id="rId12"/>
    <p:sldId id="335" r:id="rId13"/>
    <p:sldId id="332" r:id="rId14"/>
    <p:sldId id="333" r:id="rId15"/>
    <p:sldId id="292" r:id="rId16"/>
    <p:sldId id="320" r:id="rId17"/>
    <p:sldId id="321" r:id="rId18"/>
    <p:sldId id="322" r:id="rId19"/>
    <p:sldId id="323" r:id="rId20"/>
    <p:sldId id="31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429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85759-C4FB-6143-9A85-DC016E23C442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177E-B943-FA4E-B6D4-C4697F426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32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7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6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6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0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6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1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0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0861-D42D-5649-8580-50F4AF273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B2E71-833B-E246-A72F-A6E47A911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546A-BDC6-594E-8D8D-D591B1C7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1028-1939-1344-B666-4BAECCA2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A28E3-540F-C441-80A8-2D7B6143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1D97-DAD0-FA40-960A-1BB1EA90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2830-5011-3A46-AA84-7783B10C5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7EC51-A1A4-E04D-98E4-CAB75E0B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FB92-0812-0C40-982D-D0AAE245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9A6E-53B3-814D-95EA-E146F7DE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8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50A11-C91B-274D-B82C-6B56FB7F7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0AC5C-5EBA-E54C-ACBB-BEE80F4B5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7336C-A385-1F4E-AC65-3D44B4D8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C25C-EC37-8A4E-92A1-EC671A2A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31D5B-CF73-5B48-8047-3D7FC049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5FA5-D0ED-6E4E-8603-6170C91B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FD8DC-EF02-3A48-B416-134905F9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8883-9537-3D4F-A4E8-62393151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31325-1E74-FD46-ADC6-C6A2E859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E6D9-188F-BF40-8527-7AABEDC7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0177-4370-F443-9C60-F94950B7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F313F-36A7-ED46-875C-8852F693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2960-AE72-1449-9D10-3FA7BF33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D40BF-3262-0145-87B5-8E564771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568E-017C-4546-A0A0-C63FD81F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BA698-C0A9-BF4F-8817-A993EDFF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415-11F4-164A-872D-FCB68B26A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B096-165B-E940-A29F-A6DE8629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36A-DCEB-AC43-81DA-23B0E2DB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A7AB-75A5-264D-B88B-F9A0CFD8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DDBF-1B7D-1447-8CB8-713D0F8B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0BE8-761A-A54A-B27E-15A68C76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98B4-FF96-6443-8D03-0EB644BD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542C4-FD40-6B48-8B1D-7543BA0D6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6ACA0-B450-8146-A163-7EBE8F833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05EF0-CE3F-1845-B3D2-374D02B046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B01F8-5CBA-3C4E-879B-0005C667C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5A31E-F961-3E45-B389-5BDB9669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1AA18-4A4C-8348-869D-7E06F4D2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BB10-2A7B-8842-944A-5AB0C936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E0DED-F1BC-014F-846D-58462FE4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EE717-AF6B-C441-9C51-FC71D0EA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CA584-3356-2442-BE33-B1A9D7E6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2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45EFC-C50F-E94B-B8AC-97D5A3A5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989E4-4F84-B04A-BFF0-BB7B2FA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87D4-505D-994A-B342-369A3BBD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0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3D16-BC1D-6C4E-BE67-31548FDE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A71D-463A-DB43-A565-3B93DAC73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FD29D-C197-1A41-980F-7EF023B00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E501E-F9DB-9940-AB98-E526BFD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AFB5-8B28-C046-BE3C-1A948609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D978-DBEC-0D41-BCA8-04367EA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10A-DB21-0541-98A8-6B50E1A9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B8CF-54F6-2749-9C0E-64A78E1B3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602B-E830-5B48-9AD3-63D34E5A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663D-F541-924C-88B4-256DB6F3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25513-B570-7747-84FB-F3F5625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40A12-ADCA-6243-BD32-8D58B8C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5E84-F792-FC49-961B-9E5C4BA0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66CB1-743C-0E43-AD1F-0C7831EB4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34A9D-C6DE-A14C-8719-9CF68768C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40DF-10FD-834E-AA4B-1751C971463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1409-ED95-534E-8037-13038149A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FA59-2435-104C-9BC0-7C04DEBD6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9A0EF-1C0F-0040-8E9E-D5EC51011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7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7.tiff"/><Relationship Id="rId18" Type="http://schemas.openxmlformats.org/officeDocument/2006/relationships/image" Target="../media/image19.tiff"/><Relationship Id="rId3" Type="http://schemas.openxmlformats.org/officeDocument/2006/relationships/image" Target="../media/image2.tiff"/><Relationship Id="rId7" Type="http://schemas.openxmlformats.org/officeDocument/2006/relationships/image" Target="../media/image8.jpg"/><Relationship Id="rId12" Type="http://schemas.openxmlformats.org/officeDocument/2006/relationships/image" Target="../media/image12.tiff"/><Relationship Id="rId17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tiff"/><Relationship Id="rId5" Type="http://schemas.openxmlformats.org/officeDocument/2006/relationships/image" Target="../media/image6.png"/><Relationship Id="rId15" Type="http://schemas.openxmlformats.org/officeDocument/2006/relationships/image" Target="../media/image18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tif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tiff"/><Relationship Id="rId2" Type="http://schemas.openxmlformats.org/officeDocument/2006/relationships/image" Target="../media/image6.png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tiff"/><Relationship Id="rId5" Type="http://schemas.openxmlformats.org/officeDocument/2006/relationships/image" Target="../media/image8.jpg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5.png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C2832B0-D577-4EA0-820F-695EE1E9D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A57A853-2E0C-42F0-85F3-C0B501A9C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F2E9C3F6-DA5B-4DBC-9A74-B8E0CB07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1A166365-F18F-415C-B28F-D4600317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B2CDDFB2-5255-4B15-A6A1-CF914588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557209" y="1774664"/>
            <a:ext cx="4322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Global Azure Virtual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040CC-CE7B-DB41-8E4A-561F3A741E8E}"/>
              </a:ext>
            </a:extLst>
          </p:cNvPr>
          <p:cNvSpPr txBox="1"/>
          <p:nvPr/>
        </p:nvSpPr>
        <p:spPr>
          <a:xfrm>
            <a:off x="686103" y="3881535"/>
            <a:ext cx="2594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 Virtual Conference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6DC56B-9D50-7A4B-9AA7-744ADB18E4E7}"/>
              </a:ext>
            </a:extLst>
          </p:cNvPr>
          <p:cNvSpPr/>
          <p:nvPr/>
        </p:nvSpPr>
        <p:spPr>
          <a:xfrm>
            <a:off x="686103" y="4283701"/>
            <a:ext cx="385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25 April Sat 2020, 1:00pm – 6:00pm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3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1606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C2D8A-BA24-5942-B607-0F953FA97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829AD17-BE7D-CC41-88FD-4D8052D1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BD74F-5B5B-9545-A3BB-FC7436A37B8A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61D9F2-8DA2-A846-9DB2-47B2E86CB349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5D377E37-CE62-F745-B0B6-B6E3DD8B4456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1E128798-A878-5344-8778-0B054C9EFF70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311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7781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49025-88F2-0245-8CAA-A2A60FC48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75D79F99-0DA0-8B41-9BED-F4725EECD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76F22-96F0-A24C-90A3-B19F68937CB8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</p:spTree>
    <p:extLst>
      <p:ext uri="{BB962C8B-B14F-4D97-AF65-F5344CB8AC3E}">
        <p14:creationId xmlns:p14="http://schemas.microsoft.com/office/powerpoint/2010/main" val="176282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7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주민규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사용자 그룹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0F5BF6-14BA-DE4E-B290-B154D7FB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B1F74FA-5991-8C46-90B8-47127A261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E4268-27BB-F548-A143-4880D646A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0E33559E-3AB7-C24C-9325-4FFEF789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2894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김영대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슬기로운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생활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4B34D-1E37-ED4D-9605-97510B87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390F6147-AAF8-4C4D-A4C3-95CF7FFC3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쿠버네티스에서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돌리는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체험해보기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1518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남정현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닷넷 </a:t>
            </a:r>
            <a:r>
              <a:rPr lang="ko-KR" altLang="en-US" sz="24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데브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B742-FCA0-5048-8972-556655BF9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AC63C1C3-250D-B64A-8206-9E1BFFC4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300911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에서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설치하기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4A6F86-979F-B541-8650-923E9D9107F7}"/>
              </a:ext>
            </a:extLst>
          </p:cNvPr>
          <p:cNvSpPr txBox="1"/>
          <p:nvPr/>
        </p:nvSpPr>
        <p:spPr>
          <a:xfrm>
            <a:off x="533385" y="3846932"/>
            <a:ext cx="3336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 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이동진</a:t>
            </a:r>
            <a:endParaRPr lang="en-US" altLang="ko-KR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fontAlgn="base"/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한국 사용자 모임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78C09-E641-964F-93D6-FDFDE9954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C93687FA-E6B0-DE49-8CBC-A1C633D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BB18-38B6-FE41-B36B-17E9A185D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125260"/>
            <a:ext cx="2416512" cy="1547733"/>
          </a:xfrm>
          <a:prstGeom prst="rect">
            <a:avLst/>
          </a:prstGeom>
        </p:spPr>
      </p:pic>
      <p:pic>
        <p:nvPicPr>
          <p:cNvPr id="8" name="그림 6">
            <a:extLst>
              <a:ext uri="{FF2B5EF4-FFF2-40B4-BE49-F238E27FC236}">
                <a16:creationId xmlns:a16="http://schemas.microsoft.com/office/drawing/2014/main" id="{2C04FC9D-99E4-DB4C-945C-1E4E21281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6467411" y="4276681"/>
            <a:ext cx="731301" cy="731301"/>
          </a:xfrm>
          <a:prstGeom prst="rect">
            <a:avLst/>
          </a:prstGeom>
        </p:spPr>
      </p:pic>
      <p:grpSp>
        <p:nvGrpSpPr>
          <p:cNvPr id="9" name="그룹 5">
            <a:extLst>
              <a:ext uri="{FF2B5EF4-FFF2-40B4-BE49-F238E27FC236}">
                <a16:creationId xmlns:a16="http://schemas.microsoft.com/office/drawing/2014/main" id="{A3486845-AFA8-0C43-BEF4-1E87857A63AD}"/>
              </a:ext>
            </a:extLst>
          </p:cNvPr>
          <p:cNvGrpSpPr/>
          <p:nvPr/>
        </p:nvGrpSpPr>
        <p:grpSpPr>
          <a:xfrm>
            <a:off x="2489521" y="4299326"/>
            <a:ext cx="1828186" cy="747894"/>
            <a:chOff x="5879054" y="628729"/>
            <a:chExt cx="5209332" cy="2572872"/>
          </a:xfrm>
        </p:grpSpPr>
        <p:pic>
          <p:nvPicPr>
            <p:cNvPr id="10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716566ED-C162-9F4F-8322-5FD2BEB1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11" name="그림 4">
              <a:extLst>
                <a:ext uri="{FF2B5EF4-FFF2-40B4-BE49-F238E27FC236}">
                  <a16:creationId xmlns:a16="http://schemas.microsoft.com/office/drawing/2014/main" id="{2BE6E74D-BA8E-6245-BF9D-06B049A5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86A2B8E-43AE-9B42-8EEE-B4B48BC2E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742" y="5227935"/>
            <a:ext cx="1868965" cy="747894"/>
          </a:xfrm>
          <a:prstGeom prst="rect">
            <a:avLst/>
          </a:prstGeom>
        </p:spPr>
      </p:pic>
      <p:pic>
        <p:nvPicPr>
          <p:cNvPr id="1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F9F0AEB9-FC31-974B-AF0F-DA13BB06F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764" y="5227935"/>
            <a:ext cx="1828185" cy="747894"/>
          </a:xfrm>
          <a:prstGeom prst="rect">
            <a:avLst/>
          </a:prstGeom>
        </p:spPr>
      </p:pic>
      <p:pic>
        <p:nvPicPr>
          <p:cNvPr id="14" name="그림 26">
            <a:extLst>
              <a:ext uri="{FF2B5EF4-FFF2-40B4-BE49-F238E27FC236}">
                <a16:creationId xmlns:a16="http://schemas.microsoft.com/office/drawing/2014/main" id="{55F93C37-3430-7846-9136-EB03B41E81B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49" r="16791"/>
          <a:stretch/>
        </p:blipFill>
        <p:spPr>
          <a:xfrm>
            <a:off x="736408" y="4122894"/>
            <a:ext cx="1393352" cy="1038874"/>
          </a:xfrm>
          <a:prstGeom prst="rect">
            <a:avLst/>
          </a:prstGeom>
        </p:spPr>
      </p:pic>
      <p:pic>
        <p:nvPicPr>
          <p:cNvPr id="15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87FA9971-5F37-8248-80CF-18E1E9AD2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7500" y="5227935"/>
            <a:ext cx="1438659" cy="774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AA0605-40FE-7045-8579-514397FFC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059" y="4172364"/>
            <a:ext cx="939934" cy="93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7A68FE-2D9B-7B43-BE6A-9628B09393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38" r="16968"/>
          <a:stretch/>
        </p:blipFill>
        <p:spPr>
          <a:xfrm>
            <a:off x="5984877" y="5227936"/>
            <a:ext cx="2007611" cy="77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EDA7F-EEDF-0F47-A762-621B260150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994" y="5227935"/>
            <a:ext cx="774602" cy="7746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B39D6-5B4F-984B-A392-8F4A69B366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6102" y="5135171"/>
            <a:ext cx="960129" cy="960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43BAC8-E9CF-C043-AA58-B677F9CAF8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5737" y="5231613"/>
            <a:ext cx="744216" cy="744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FECDC-AA00-B249-A1AC-5C99E5DDFE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3128" y="4115885"/>
            <a:ext cx="1920258" cy="9601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467E62-F96E-E342-A423-9B2B80FD4475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577845" y="4352797"/>
            <a:ext cx="1526548" cy="6409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727721D-F56F-CE42-8ADA-F58C6ACD7C54}"/>
              </a:ext>
            </a:extLst>
          </p:cNvPr>
          <p:cNvGrpSpPr/>
          <p:nvPr/>
        </p:nvGrpSpPr>
        <p:grpSpPr>
          <a:xfrm>
            <a:off x="7542994" y="4262837"/>
            <a:ext cx="1218000" cy="699655"/>
            <a:chOff x="7542994" y="4262837"/>
            <a:chExt cx="1218000" cy="69965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43C116-3ADB-E642-A880-827858C8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42994" y="4277367"/>
              <a:ext cx="1218000" cy="6851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C0808B-7EA8-DA4B-9D69-4111438694D5}"/>
                </a:ext>
              </a:extLst>
            </p:cNvPr>
            <p:cNvSpPr txBox="1"/>
            <p:nvPr/>
          </p:nvSpPr>
          <p:spPr>
            <a:xfrm>
              <a:off x="7560979" y="4262837"/>
              <a:ext cx="1026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400" b="1" dirty="0">
                  <a:solidFill>
                    <a:srgbClr val="FFFF00"/>
                  </a:solidFill>
                </a:rPr>
                <a:t>GwangAI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61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C3DC1-2600-6242-A0A4-D03CB528A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20" name="그림 6">
            <a:extLst>
              <a:ext uri="{FF2B5EF4-FFF2-40B4-BE49-F238E27FC236}">
                <a16:creationId xmlns:a16="http://schemas.microsoft.com/office/drawing/2014/main" id="{C2C64C0C-3413-AA4B-8377-72661948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DAFCA-DBD7-BE46-A4F3-690FA49FE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E8DBAE01-421E-9843-8562-5DD236326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: 13:00 ~ 13:50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사용해서 아주 쉽고 재미나게 가상 </a:t>
            </a:r>
            <a:r>
              <a:rPr lang="ko-KR" altLang="en-US" b="1" dirty="0" err="1">
                <a:latin typeface="Segoe UI Symbol" panose="020B0502040204020203" pitchFamily="34" charset="0"/>
              </a:rPr>
              <a:t>머신에</a:t>
            </a:r>
            <a:r>
              <a:rPr lang="ko-KR" altLang="en-US" b="1" dirty="0">
                <a:latin typeface="Segoe UI Symbol" panose="020B0502040204020203" pitchFamily="34" charset="0"/>
              </a:rPr>
              <a:t> 코드를 </a:t>
            </a:r>
            <a:r>
              <a:rPr lang="ko-KR" altLang="en-US" b="1" dirty="0" err="1">
                <a:latin typeface="Segoe UI Symbol" panose="020B0502040204020203" pitchFamily="34" charset="0"/>
              </a:rPr>
              <a:t>배포해보기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- </a:t>
            </a:r>
            <a:r>
              <a:rPr lang="ko-KR" altLang="en-US" b="1" dirty="0">
                <a:latin typeface="Segoe UI Symbol" panose="020B0502040204020203" pitchFamily="34" charset="0"/>
              </a:rPr>
              <a:t>주민규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 : 14:00 ~ 14:50 :  </a:t>
            </a:r>
            <a:r>
              <a:rPr lang="ko-KR" altLang="en-US" b="1" dirty="0">
                <a:latin typeface="Segoe UI Symbol" panose="020B0502040204020203" pitchFamily="34" charset="0"/>
              </a:rPr>
              <a:t>새로운 퀘스트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b="1" dirty="0">
                <a:latin typeface="Segoe UI Symbol" panose="020B0502040204020203" pitchFamily="34" charset="0"/>
              </a:rPr>
              <a:t>게임 서버 개발자를 위한 윈도 컨테이너 입문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3 : 15:00 ~ 15:50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b="1" dirty="0" err="1">
                <a:latin typeface="Segoe UI Symbol" panose="020B0502040204020203" pitchFamily="34" charset="0"/>
              </a:rPr>
              <a:t>를</a:t>
            </a:r>
            <a:r>
              <a:rPr lang="ko-KR" altLang="en-US" b="1" dirty="0">
                <a:latin typeface="Segoe UI Symbol" panose="020B0502040204020203" pitchFamily="34" charset="0"/>
              </a:rPr>
              <a:t> 활용한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b="1" dirty="0">
                <a:latin typeface="Segoe UI Symbol" panose="020B0502040204020203" pitchFamily="34" charset="0"/>
              </a:rPr>
              <a:t>애플리케이션 배포 및 모니터링 맛보기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김영대</a:t>
            </a: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4 : 16:00 ~ 16:50 :  </a:t>
            </a:r>
            <a:r>
              <a:rPr lang="ko-KR" altLang="en-US" b="1" dirty="0" err="1">
                <a:latin typeface="Segoe UI Symbol" panose="020B0502040204020203" pitchFamily="34" charset="0"/>
              </a:rPr>
              <a:t>쿠버네티스에서</a:t>
            </a:r>
            <a:r>
              <a:rPr lang="ko-KR" altLang="en-US" b="1" dirty="0">
                <a:latin typeface="Segoe UI Symbol" panose="020B0502040204020203" pitchFamily="34" charset="0"/>
              </a:rPr>
              <a:t> 돌리는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IIS</a:t>
            </a:r>
            <a:r>
              <a:rPr lang="ko-KR" altLang="en-US" b="1" dirty="0">
                <a:latin typeface="Segoe UI Symbol" panose="020B0502040204020203" pitchFamily="34" charset="0"/>
              </a:rPr>
              <a:t>와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ASP.NET </a:t>
            </a:r>
            <a:r>
              <a:rPr lang="ko-KR" altLang="en-US" b="1" dirty="0">
                <a:latin typeface="Segoe UI Symbol" panose="020B0502040204020203" pitchFamily="34" charset="0"/>
              </a:rPr>
              <a:t>체험해보기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 err="1">
                <a:latin typeface="Segoe UI Symbol" panose="020B0502040204020203" pitchFamily="34" charset="0"/>
              </a:rPr>
              <a:t>남정현</a:t>
            </a:r>
            <a:endParaRPr lang="ko-KR" altLang="en-US" b="1" dirty="0">
              <a:latin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세션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5 : 17:00 ~ 17:50 : 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AKS(Azure Kubernetes Services)</a:t>
            </a:r>
            <a:r>
              <a:rPr lang="ko-KR" altLang="en-US" b="1" dirty="0">
                <a:latin typeface="Segoe UI Symbol" panose="020B0502040204020203" pitchFamily="34" charset="0"/>
              </a:rPr>
              <a:t>에서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Kafka </a:t>
            </a:r>
            <a:r>
              <a:rPr lang="ko-KR" altLang="en-US" b="1" dirty="0">
                <a:latin typeface="Segoe UI Symbol" panose="020B0502040204020203" pitchFamily="34" charset="0"/>
              </a:rPr>
              <a:t>설치하기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- </a:t>
            </a:r>
            <a:r>
              <a:rPr lang="ko-KR" altLang="en-US" b="1" dirty="0">
                <a:latin typeface="Segoe UI Symbol" panose="020B0502040204020203" pitchFamily="34" charset="0"/>
              </a:rPr>
              <a:t>이동진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47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998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3004680"/>
            <a:ext cx="1218000" cy="1155890"/>
            <a:chOff x="889288" y="2729556"/>
            <a:chExt cx="1218000" cy="115589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29556"/>
              <a:ext cx="1218000" cy="703178"/>
              <a:chOff x="889288" y="2729556"/>
              <a:chExt cx="1218000" cy="70317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889288" y="2729556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99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Opening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42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사용해서 아주 쉽고 재미나게 가상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머신에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코드를 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배포해보기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DDEFC6-3F7A-AD4A-AF2F-D52594858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6933A-2941-4216-BEF3-697A3F96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41897A-8736-0841-8409-1131A02E1E99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</p:spTree>
    <p:extLst>
      <p:ext uri="{BB962C8B-B14F-4D97-AF65-F5344CB8AC3E}">
        <p14:creationId xmlns:p14="http://schemas.microsoft.com/office/powerpoint/2010/main" val="93921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8376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새로운 퀘스트</a:t>
            </a:r>
            <a:r>
              <a:rPr lang="en-US" altLang="ko-KR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!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게임 서버 개발자를 위한 윈도 컨테이너 입문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E2F1E-8336-2F46-877B-FFA545C30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446EFF3C-7A36-0640-ADC3-C243BFDD4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F73EC-00F3-E74C-A1CA-846F5C314709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C153B4-4567-F449-9C54-527189360F7C}"/>
              </a:ext>
            </a:extLst>
          </p:cNvPr>
          <p:cNvGrpSpPr/>
          <p:nvPr/>
        </p:nvGrpSpPr>
        <p:grpSpPr>
          <a:xfrm>
            <a:off x="6561426" y="342439"/>
            <a:ext cx="5575852" cy="785170"/>
            <a:chOff x="6561426" y="342439"/>
            <a:chExt cx="5575852" cy="785170"/>
          </a:xfrm>
        </p:grpSpPr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B306C341-9BD8-084C-962F-F1A98817969A}"/>
                </a:ext>
              </a:extLst>
            </p:cNvPr>
            <p:cNvSpPr txBox="1"/>
            <p:nvPr/>
          </p:nvSpPr>
          <p:spPr>
            <a:xfrm>
              <a:off x="6561426" y="358168"/>
              <a:ext cx="5575852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오늘 행사 재미있게 보고 계신가요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?</a:t>
              </a:r>
              <a:b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</a:br>
              <a:r>
                <a:rPr lang="en-US" altLang="ko-KR" sz="2400" dirty="0">
                  <a:solidFill>
                    <a:schemeClr val="bg1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#gav2020kr 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해시태그와 함께 인증샷과 소감을 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sns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에 남겨주세요</a:t>
              </a:r>
              <a:r>
                <a:rPr lang="en-US" altLang="ko-KR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!</a:t>
              </a:r>
              <a:r>
                <a:rPr lang="ko-KR" altLang="en-US" sz="2000" dirty="0">
                  <a:solidFill>
                    <a:srgbClr val="FFFF00"/>
                  </a:solidFill>
                  <a:highlight>
                    <a:srgbClr val="000000"/>
                  </a:highlight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 </a:t>
              </a:r>
              <a:endParaRPr lang="en-KR" sz="2000" dirty="0">
                <a:solidFill>
                  <a:srgbClr val="FFFF00"/>
                </a:solidFill>
                <a:highlight>
                  <a:srgbClr val="000000"/>
                </a:highlight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124A9D7C-3AE4-4A49-A925-06BD18DC7B84}"/>
                </a:ext>
              </a:extLst>
            </p:cNvPr>
            <p:cNvSpPr txBox="1"/>
            <p:nvPr/>
          </p:nvSpPr>
          <p:spPr>
            <a:xfrm>
              <a:off x="6717461" y="342439"/>
              <a:ext cx="1548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solidFill>
                    <a:srgbClr val="FF0000"/>
                  </a:solidFill>
                  <a:latin typeface="Nanum Pen Script" panose="03040600000000000000" pitchFamily="66" charset="-127"/>
                  <a:ea typeface="Nanum Pen Script" panose="03040600000000000000" pitchFamily="66" charset="-127"/>
                </a:rPr>
                <a:t>깜짝 이벤트</a:t>
              </a:r>
              <a:endParaRPr lang="en-KR" sz="2400" dirty="0">
                <a:solidFill>
                  <a:srgbClr val="FF0000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12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Break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49E4C-8573-7545-8F97-0A5882685D59}"/>
              </a:ext>
            </a:extLst>
          </p:cNvPr>
          <p:cNvSpPr txBox="1"/>
          <p:nvPr/>
        </p:nvSpPr>
        <p:spPr>
          <a:xfrm>
            <a:off x="533385" y="3688619"/>
            <a:ext cx="10511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Coming up</a:t>
            </a:r>
            <a:r>
              <a:rPr lang="ko-KR" alt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Azure DevOps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와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Rancher</a:t>
            </a:r>
            <a:r>
              <a:rPr lang="ko-KR" altLang="en-US" sz="20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를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활용한 </a:t>
            </a:r>
            <a:r>
              <a:rPr 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AKS </a:t>
            </a:r>
            <a:r>
              <a:rPr lang="ko-KR" altLang="en-US" sz="2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애플리케이션 배포 및 모니터링 맛보기</a:t>
            </a:r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FC379FF9-0BBC-7646-B542-905307353EB1}"/>
              </a:ext>
            </a:extLst>
          </p:cNvPr>
          <p:cNvSpPr txBox="1">
            <a:spLocks/>
          </p:cNvSpPr>
          <p:nvPr/>
        </p:nvSpPr>
        <p:spPr>
          <a:xfrm>
            <a:off x="533385" y="6134655"/>
            <a:ext cx="9144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274B47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502C0B-38D4-2D4F-8C90-66F3AB5383BA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D38162-BC6A-F845-A3B3-05740E13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6DACA4B0-141A-2F47-815E-D95A8A04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79C66-4366-734E-ACF5-659225FD0C2A}"/>
              </a:ext>
            </a:extLst>
          </p:cNvPr>
          <p:cNvSpPr txBox="1"/>
          <p:nvPr/>
        </p:nvSpPr>
        <p:spPr>
          <a:xfrm>
            <a:off x="533385" y="1801330"/>
            <a:ext cx="1863652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sz="2000" dirty="0">
                <a:solidFill>
                  <a:srgbClr val="FFFF00"/>
                </a:solidFill>
              </a:rPr>
              <a:t>A: DevOps</a:t>
            </a:r>
          </a:p>
        </p:txBody>
      </p:sp>
    </p:spTree>
    <p:extLst>
      <p:ext uri="{BB962C8B-B14F-4D97-AF65-F5344CB8AC3E}">
        <p14:creationId xmlns:p14="http://schemas.microsoft.com/office/powerpoint/2010/main" val="20769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7" ma:contentTypeDescription="Create a new document." ma:contentTypeScope="" ma:versionID="8ec581d6c997ba8fdfd9901fdcef9afd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db6400918fff18b1f0872009fae373a7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ServiceTranscri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Transcript" ma:index="24" nillable="true" ma:displayName="MediaServiceTranscript" ma:hidden="true" ma:internalName="MediaServiceTranscript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MediaServiceTranscript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64BC700-9D04-48CD-B24F-1924BD5CDB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43934-4933-459C-8185-9D739E384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5495FA-0E63-4533-A97E-26B192566E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6dc66bd-df5a-4495-a5c9-5e296f4998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616</Words>
  <Application>Microsoft Macintosh PowerPoint</Application>
  <PresentationFormat>Widescreen</PresentationFormat>
  <Paragraphs>105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Nanum Pen Script</vt:lpstr>
      <vt:lpstr>Arial</vt:lpstr>
      <vt:lpstr>Calibri</vt:lpstr>
      <vt:lpstr>Calibri Light</vt:lpstr>
      <vt:lpstr>Segoe UI Emoji</vt:lpstr>
      <vt:lpstr>Segoe UI 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Hyunjoo Ha (Adecco Korea)</cp:lastModifiedBy>
  <cp:revision>21</cp:revision>
  <dcterms:created xsi:type="dcterms:W3CDTF">2020-04-13T06:12:05Z</dcterms:created>
  <dcterms:modified xsi:type="dcterms:W3CDTF">2020-04-15T17:05:11Z</dcterms:modified>
</cp:coreProperties>
</file>